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6382" y="617799"/>
            <a:ext cx="1651386" cy="5141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63" y="4157582"/>
            <a:ext cx="8099727" cy="30437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73477" y="8723592"/>
            <a:ext cx="4238048" cy="1249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1932901" cy="5141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186" cy="6971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9185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764926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60527" y="7498374"/>
            <a:ext cx="16833109" cy="164571"/>
            <a:chOff x="-360527" y="7498374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60527" y="7498374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57" y="7771551"/>
            <a:ext cx="14313934" cy="2664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5237289"/>
            <a:ext cx="5117241" cy="2172414"/>
            <a:chOff x="0" y="5237289"/>
            <a:chExt cx="5117241" cy="21724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237289"/>
              <a:ext cx="5117241" cy="21724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2185" y="1511543"/>
            <a:ext cx="10315428" cy="3711371"/>
            <a:chOff x="-82185" y="1511543"/>
            <a:chExt cx="10315428" cy="37113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2185" y="1511543"/>
              <a:ext cx="10315428" cy="37113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33243" y="2331662"/>
            <a:ext cx="6171429" cy="3510204"/>
            <a:chOff x="10233243" y="2331662"/>
            <a:chExt cx="6171429" cy="35102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3243" y="2331662"/>
              <a:ext cx="6171429" cy="3510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96520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764926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60527" y="7498374"/>
            <a:ext cx="16833109" cy="164571"/>
            <a:chOff x="-360527" y="7498374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60527" y="7498374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237289"/>
            <a:ext cx="3936558" cy="1671180"/>
            <a:chOff x="0" y="5237289"/>
            <a:chExt cx="3936558" cy="16711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237289"/>
              <a:ext cx="3936558" cy="1671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82185" y="1511543"/>
            <a:ext cx="10315428" cy="3711371"/>
            <a:chOff x="-82185" y="1511543"/>
            <a:chExt cx="10315428" cy="37113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2185" y="1511543"/>
              <a:ext cx="10315428" cy="37113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33243" y="2331662"/>
            <a:ext cx="6171429" cy="3510204"/>
            <a:chOff x="10233243" y="2331662"/>
            <a:chExt cx="6171429" cy="35102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33243" y="2331662"/>
              <a:ext cx="6171429" cy="35102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6692" y="7920444"/>
            <a:ext cx="12224289" cy="23594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328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874515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7400" y="7872139"/>
            <a:ext cx="16833109" cy="164571"/>
            <a:chOff x="-317400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7400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57" y="8208789"/>
            <a:ext cx="12987919" cy="25704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85951"/>
            <a:ext cx="12181392" cy="5494709"/>
            <a:chOff x="0" y="2085951"/>
            <a:chExt cx="12181392" cy="54947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085951"/>
              <a:ext cx="12181392" cy="5494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1628" y="6172311"/>
            <a:ext cx="1531229" cy="915003"/>
            <a:chOff x="7611628" y="6172311"/>
            <a:chExt cx="1531229" cy="9150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1628" y="6172311"/>
              <a:ext cx="1531229" cy="915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34894" y="2114702"/>
            <a:ext cx="1497671" cy="757858"/>
            <a:chOff x="4434894" y="2114702"/>
            <a:chExt cx="1497671" cy="7578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34894" y="2114702"/>
              <a:ext cx="1497671" cy="7578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2525" y="6629812"/>
            <a:ext cx="1683152" cy="1242327"/>
            <a:chOff x="632525" y="6629812"/>
            <a:chExt cx="1683152" cy="12423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525" y="6629812"/>
              <a:ext cx="1683152" cy="1242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22287" y="8311716"/>
            <a:ext cx="638056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00" y="433725"/>
            <a:ext cx="10395202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8957" y="8306132"/>
            <a:ext cx="15742819" cy="19645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751" y="1801577"/>
            <a:ext cx="14605863" cy="6070562"/>
            <a:chOff x="28751" y="1801577"/>
            <a:chExt cx="14605863" cy="60705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51" y="1801577"/>
              <a:ext cx="14605863" cy="6070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9852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00" y="433725"/>
            <a:ext cx="10395202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7400" y="7872139"/>
            <a:ext cx="16833109" cy="164571"/>
            <a:chOff x="-317400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7400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57" y="8208789"/>
            <a:ext cx="11085667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469280"/>
            <a:ext cx="16419048" cy="3903342"/>
            <a:chOff x="0" y="2469280"/>
            <a:chExt cx="16419048" cy="39033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469280"/>
              <a:ext cx="16419048" cy="39033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43261" y="3561755"/>
            <a:ext cx="569037" cy="524936"/>
            <a:chOff x="5043261" y="3561755"/>
            <a:chExt cx="569037" cy="524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980000">
              <a:off x="5043261" y="3561755"/>
              <a:ext cx="569037" cy="524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8328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00" y="433725"/>
            <a:ext cx="10395202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7400" y="7872139"/>
            <a:ext cx="16833109" cy="164571"/>
            <a:chOff x="-317400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7400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57" y="8208789"/>
            <a:ext cx="11010397" cy="2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637211" y="2537582"/>
            <a:ext cx="21917699" cy="5210551"/>
            <a:chOff x="-6637211" y="2537582"/>
            <a:chExt cx="21917699" cy="52105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637211" y="2537582"/>
              <a:ext cx="21917699" cy="5210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518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874515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741" y="2632881"/>
            <a:ext cx="5823416" cy="6171429"/>
            <a:chOff x="336741" y="2632881"/>
            <a:chExt cx="5823416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741" y="2632881"/>
              <a:ext cx="582341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1081" y="2657223"/>
            <a:ext cx="5823416" cy="6171429"/>
            <a:chOff x="8041081" y="2657223"/>
            <a:chExt cx="5823416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1081" y="2657223"/>
              <a:ext cx="582341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6741" y="8804310"/>
            <a:ext cx="4721775" cy="655802"/>
            <a:chOff x="336741" y="8804310"/>
            <a:chExt cx="4721775" cy="6558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741" y="8804310"/>
              <a:ext cx="4721775" cy="6558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26705" y="8828652"/>
            <a:ext cx="5191543" cy="704279"/>
            <a:chOff x="8026705" y="8828652"/>
            <a:chExt cx="5191543" cy="7042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6705" y="8828652"/>
              <a:ext cx="5191543" cy="7042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4016" y="1973170"/>
            <a:ext cx="2700955" cy="8465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20856" y="1958798"/>
            <a:ext cx="2700955" cy="8465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6741" y="9724004"/>
            <a:ext cx="4017080" cy="561710"/>
            <a:chOff x="336741" y="9724004"/>
            <a:chExt cx="4017080" cy="5617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6741" y="9724004"/>
              <a:ext cx="4017080" cy="5617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69810" y="9627307"/>
            <a:ext cx="6759288" cy="8465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58760" y="9804005"/>
            <a:ext cx="714761" cy="401709"/>
            <a:chOff x="4458760" y="9804005"/>
            <a:chExt cx="714761" cy="4017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58760" y="9804005"/>
              <a:ext cx="714761" cy="401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709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3817237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7400" y="7872139"/>
            <a:ext cx="16833109" cy="164571"/>
            <a:chOff x="-317400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7400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57" y="8208789"/>
            <a:ext cx="9020748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469545"/>
            <a:ext cx="16229790" cy="4762034"/>
            <a:chOff x="0" y="2469545"/>
            <a:chExt cx="16229790" cy="4762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469545"/>
              <a:ext cx="16229790" cy="47620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4328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3817237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056" y="2111179"/>
            <a:ext cx="4277035" cy="8465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998" y="2154303"/>
            <a:ext cx="6004493" cy="8465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42724" y="2828390"/>
            <a:ext cx="5823416" cy="6171429"/>
            <a:chOff x="9342724" y="2828390"/>
            <a:chExt cx="5823416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42724" y="2828390"/>
              <a:ext cx="582341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40932" y="8999819"/>
            <a:ext cx="7622966" cy="551889"/>
            <a:chOff x="8740932" y="8999819"/>
            <a:chExt cx="7622966" cy="551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0932" y="8999819"/>
              <a:ext cx="7622966" cy="551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6741" y="9014194"/>
            <a:ext cx="6937331" cy="581045"/>
            <a:chOff x="336741" y="9014194"/>
            <a:chExt cx="6937331" cy="5810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6741" y="9014194"/>
              <a:ext cx="6937331" cy="581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3698" y="2842766"/>
            <a:ext cx="5823416" cy="6171429"/>
            <a:chOff x="893698" y="2842766"/>
            <a:chExt cx="5823416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698" y="2842766"/>
              <a:ext cx="582341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899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3817237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42726" y="2973486"/>
            <a:ext cx="5823416" cy="6171429"/>
            <a:chOff x="9342726" y="2973486"/>
            <a:chExt cx="5823416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2726" y="2973486"/>
              <a:ext cx="582341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7907" y="2973486"/>
            <a:ext cx="5823416" cy="6171429"/>
            <a:chOff x="1417907" y="2973486"/>
            <a:chExt cx="5823416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7907" y="2973486"/>
              <a:ext cx="5823416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8309" y="2111178"/>
            <a:ext cx="4914743" cy="8465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79998" y="2154303"/>
            <a:ext cx="5941767" cy="8465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5161" y="9159290"/>
            <a:ext cx="7868189" cy="562014"/>
            <a:chOff x="8565161" y="9159290"/>
            <a:chExt cx="7868189" cy="5620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65161" y="9159290"/>
              <a:ext cx="7868189" cy="5620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990" y="9144914"/>
            <a:ext cx="6937331" cy="581045"/>
            <a:chOff x="844990" y="9144914"/>
            <a:chExt cx="6937331" cy="5810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990" y="9144914"/>
              <a:ext cx="6937331" cy="581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697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2498" y="2433128"/>
            <a:ext cx="2730867" cy="22406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3598" y="4877950"/>
            <a:ext cx="1176051" cy="14084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5877" y="6181964"/>
            <a:ext cx="2042251" cy="6857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0412" y="6706121"/>
            <a:ext cx="2596191" cy="4503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38763" y="9704477"/>
            <a:ext cx="2902388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66994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8078921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591567"/>
            <a:ext cx="16833109" cy="164571"/>
            <a:chOff x="-331776" y="8591567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8591567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187" y="9039062"/>
            <a:ext cx="8627250" cy="846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7198" y="1739438"/>
            <a:ext cx="13101115" cy="6806839"/>
            <a:chOff x="1377198" y="1739438"/>
            <a:chExt cx="13101115" cy="68068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7198" y="1739438"/>
              <a:ext cx="13101115" cy="6806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328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42248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591567"/>
            <a:ext cx="16833109" cy="164571"/>
            <a:chOff x="-331776" y="8591567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8591567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187" y="8907225"/>
            <a:ext cx="10849402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52480" y="2642411"/>
            <a:ext cx="7920474" cy="5949156"/>
            <a:chOff x="8452480" y="2642411"/>
            <a:chExt cx="7920474" cy="59491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2480" y="2642411"/>
              <a:ext cx="7920474" cy="59491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996778"/>
            <a:ext cx="8084779" cy="5622872"/>
            <a:chOff x="0" y="2996778"/>
            <a:chExt cx="8084779" cy="56228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996778"/>
              <a:ext cx="8084779" cy="5622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2137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42248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591567"/>
            <a:ext cx="16833109" cy="164571"/>
            <a:chOff x="-331776" y="8591567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8591567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188" y="8907227"/>
            <a:ext cx="11540217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5227" y="1852811"/>
            <a:ext cx="14819103" cy="6516047"/>
            <a:chOff x="675227" y="1852811"/>
            <a:chExt cx="14819103" cy="6516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227" y="1852811"/>
              <a:ext cx="14819103" cy="6516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7947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42248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591567"/>
            <a:ext cx="16833109" cy="164571"/>
            <a:chOff x="-331776" y="8591567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8591567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188" y="8907227"/>
            <a:ext cx="11540217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5227" y="1852811"/>
            <a:ext cx="14819103" cy="6516047"/>
            <a:chOff x="675227" y="1852811"/>
            <a:chExt cx="14819103" cy="6516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227" y="1852811"/>
              <a:ext cx="14819103" cy="6516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766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42248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036710"/>
            <a:ext cx="16833109" cy="164571"/>
            <a:chOff x="-331776" y="8036710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8036710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7141" y="8156755"/>
            <a:ext cx="11576853" cy="13232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5913" y="1362670"/>
            <a:ext cx="14819103" cy="6516047"/>
            <a:chOff x="485913" y="1362670"/>
            <a:chExt cx="14819103" cy="6516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913" y="1362670"/>
              <a:ext cx="14819103" cy="65160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1517" y="9317783"/>
            <a:ext cx="13392027" cy="7712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6137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42248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954424"/>
            <a:ext cx="16833109" cy="164571"/>
            <a:chOff x="-331776" y="7954424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954424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8" y="3834668"/>
            <a:ext cx="6171429" cy="4119757"/>
            <a:chOff x="12698" y="3834668"/>
            <a:chExt cx="6171429" cy="4119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8" y="3834668"/>
              <a:ext cx="6171429" cy="41197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0943" y="4194479"/>
            <a:ext cx="9068104" cy="3759946"/>
            <a:chOff x="7350943" y="4194479"/>
            <a:chExt cx="9068104" cy="37599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0943" y="4194479"/>
              <a:ext cx="9068104" cy="375994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0118" y="8349811"/>
            <a:ext cx="11720830" cy="13232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73584" y="2198533"/>
            <a:ext cx="16150225" cy="5888647"/>
            <a:chOff x="2973584" y="2198533"/>
            <a:chExt cx="16150225" cy="58886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584" y="2198533"/>
              <a:ext cx="16150225" cy="58886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64327" cy="697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2" y="433725"/>
            <a:ext cx="6422484" cy="145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31776" y="7954424"/>
            <a:ext cx="16833109" cy="164571"/>
            <a:chOff x="-331776" y="7954424"/>
            <a:chExt cx="16833109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31776" y="7954424"/>
              <a:ext cx="16833109" cy="164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3985" y="8311716"/>
            <a:ext cx="10623717" cy="1789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2492431"/>
            <a:ext cx="6660108" cy="5461994"/>
            <a:chOff x="0" y="2492431"/>
            <a:chExt cx="6660108" cy="54619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492431"/>
              <a:ext cx="6660108" cy="5461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5141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968828" cy="17114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417105" cy="5141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1984748" cy="5141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16"/>
            <a:ext cx="852518" cy="6971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59091" cy="32156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546323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1092" cy="697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945024" cy="47247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3502" y="5836789"/>
            <a:ext cx="6042521" cy="20288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9427" y="7694903"/>
            <a:ext cx="4724707" cy="8445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1090004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471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4359526" cy="14519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11" y="1713969"/>
            <a:ext cx="16403392" cy="4915843"/>
            <a:chOff x="31311" y="1713969"/>
            <a:chExt cx="16403392" cy="49158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11" y="1713969"/>
              <a:ext cx="16403392" cy="49158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651" y="8306284"/>
            <a:ext cx="10938242" cy="14489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14062" y="7872139"/>
            <a:ext cx="16833109" cy="164571"/>
            <a:chOff x="-414062" y="7872139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414062" y="7872139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7690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00" y="433725"/>
            <a:ext cx="6492261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0021" y="2474014"/>
            <a:ext cx="498695" cy="492432"/>
            <a:chOff x="1900021" y="2474014"/>
            <a:chExt cx="498695" cy="4924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0021" y="2474014"/>
              <a:ext cx="498695" cy="4924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9768" y="2180955"/>
            <a:ext cx="2289464" cy="110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00021" y="3623634"/>
            <a:ext cx="498695" cy="492432"/>
            <a:chOff x="1900021" y="3623634"/>
            <a:chExt cx="498695" cy="4924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0021" y="3623634"/>
              <a:ext cx="498695" cy="4924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9772" y="3330574"/>
            <a:ext cx="5434284" cy="11001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00021" y="4669445"/>
            <a:ext cx="498695" cy="492432"/>
            <a:chOff x="1900021" y="4669445"/>
            <a:chExt cx="498695" cy="4924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0021" y="4669445"/>
              <a:ext cx="498695" cy="4924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9772" y="4376387"/>
            <a:ext cx="4749564" cy="11001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00021" y="5670384"/>
            <a:ext cx="498695" cy="492432"/>
            <a:chOff x="1900021" y="5670384"/>
            <a:chExt cx="498695" cy="4924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00021" y="5670384"/>
              <a:ext cx="498695" cy="4924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29772" y="5377324"/>
            <a:ext cx="5356573" cy="11001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00021" y="6878419"/>
            <a:ext cx="498695" cy="492432"/>
            <a:chOff x="1900021" y="6878419"/>
            <a:chExt cx="498695" cy="4924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0021" y="6878419"/>
              <a:ext cx="498695" cy="4924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29772" y="6585364"/>
            <a:ext cx="4557190" cy="11001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3357621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8957" y="8306132"/>
            <a:ext cx="9724526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7306" y="1625543"/>
            <a:ext cx="10731479" cy="6082146"/>
            <a:chOff x="287306" y="1625543"/>
            <a:chExt cx="10731479" cy="60821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306" y="1625543"/>
              <a:ext cx="10731479" cy="6082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5282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764926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343678"/>
            <a:ext cx="16436321" cy="5636059"/>
            <a:chOff x="0" y="4343678"/>
            <a:chExt cx="16436321" cy="56360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343678"/>
              <a:ext cx="16436321" cy="56360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85" y="3238324"/>
            <a:ext cx="4790965" cy="8465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490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764926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533" y="8528846"/>
            <a:ext cx="15706020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92516" y="2049509"/>
            <a:ext cx="16239585" cy="5352914"/>
            <a:chOff x="-92516" y="2049509"/>
            <a:chExt cx="16239585" cy="53529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2516" y="2049509"/>
              <a:ext cx="16239585" cy="5352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7764926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533" y="8528846"/>
            <a:ext cx="15459718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258" y="3404179"/>
            <a:ext cx="16227659" cy="3477355"/>
            <a:chOff x="201258" y="3404179"/>
            <a:chExt cx="16227659" cy="34773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258" y="3404179"/>
              <a:ext cx="16227659" cy="3477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2021-08-25T19:41:58Z</dcterms:created>
  <dcterms:modified xsi:type="dcterms:W3CDTF">2021-08-25T19:41:58Z</dcterms:modified>
</cp:coreProperties>
</file>